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8" autoAdjust="0"/>
    <p:restoredTop sz="84975" autoAdjust="0"/>
  </p:normalViewPr>
  <p:slideViewPr>
    <p:cSldViewPr snapToGrid="0" snapToObjects="1">
      <p:cViewPr varScale="1">
        <p:scale>
          <a:sx n="120" d="100"/>
          <a:sy n="120" d="100"/>
        </p:scale>
        <p:origin x="1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Joan </a:t>
            </a:r>
            <a:r>
              <a:rPr lang="en-US" sz="2800" b="1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Maso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443</Words>
  <Application>Microsoft Macintosh PowerPoint</Application>
  <PresentationFormat>Widescreen</PresentationFormat>
  <Paragraphs>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161</cp:revision>
  <dcterms:created xsi:type="dcterms:W3CDTF">2020-04-17T22:01:33Z</dcterms:created>
  <dcterms:modified xsi:type="dcterms:W3CDTF">2020-07-24T12:41:35Z</dcterms:modified>
</cp:coreProperties>
</file>